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4"/>
  </p:handoutMasterIdLst>
  <p:sldIdLst>
    <p:sldId id="281" r:id="rId2"/>
    <p:sldId id="303" r:id="rId3"/>
    <p:sldId id="297" r:id="rId4"/>
    <p:sldId id="298" r:id="rId5"/>
    <p:sldId id="293" r:id="rId6"/>
    <p:sldId id="294" r:id="rId7"/>
    <p:sldId id="299" r:id="rId8"/>
    <p:sldId id="300" r:id="rId9"/>
    <p:sldId id="295" r:id="rId10"/>
    <p:sldId id="296" r:id="rId11"/>
    <p:sldId id="301" r:id="rId12"/>
    <p:sldId id="302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54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56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/>
              <a:t>Séance 54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3649953D-33E5-1A1F-132B-C8BEC4274800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01/01/2025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8401" y="404383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Observe la méthode de calcul.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055430" y="6490150"/>
            <a:ext cx="1088570" cy="367849"/>
          </a:xfrm>
        </p:spPr>
        <p:txBody>
          <a:bodyPr>
            <a:normAutofit fontScale="85000" lnSpcReduction="10000"/>
          </a:bodyPr>
          <a:lstStyle/>
          <a:p>
            <a:r>
              <a:rPr lang="fr-FR" dirty="0"/>
              <a:t>Exemple 1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68 – 4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1A35373D-0A69-1307-17C6-849ACB3A5D39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FB52D4B1-DE55-6618-50B4-7C3C1F880C92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AA43FBB7-402A-79F8-0075-0A3880ECBD95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9E596D1C-9AB6-51BA-2233-5F436E0DD15A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4FB07E45-390A-708E-E15F-C33DED5C01A1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1192102E-45E3-819E-4AAD-D59433E6C72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97D35C6C-4CE8-966C-04C0-61BAD818CEB9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DCCA9FE0-6835-71C0-3CE6-55D4353E5B51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A0782A20-270B-131C-D85D-91A65C78B997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99AF4D11-9F98-E127-8A6D-32AE48B399C9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ABA163B8-5928-54D2-DEE2-FE96756A5C70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3A3A7776-0FEB-16EA-1E2B-0A21EEC25C85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A629E145-B27E-48AD-4020-014CEC9720B9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85D087C4-689A-7AD4-E1EB-4EBAEABA5ACF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57C40A61-4661-BD55-0D45-F1E4E039BE39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DE9C1D5F-40D8-D95B-E776-1C0429C75CCA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C3617C09-E931-4F9F-9F09-6681CDFB8B31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8DB5178E-DB24-A092-5EA1-83D500341714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E10CD37D-F589-C09A-369B-D880A57084E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2C514D80-F553-5698-0211-9EC168D246AE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A13FA7CC-DD9A-6075-A667-7965E0053225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7DFA1087-DA06-25B7-B3D6-7AB6CED948E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A474AF1C-6431-BA79-8B50-8852AB2EDB75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25998E36-4280-12CC-72C7-0852D3899B14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9F33AA51-FED4-DA2B-0B12-783AB05F722F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817A2222-9924-584A-6017-B7F2165329F1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2C1E34DB-9C6F-6066-D94E-E3DE4F928DF5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DB176C4F-3228-FCD5-E433-BE29345AE0C3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E5F37A40-5F91-6449-D318-824CA50E493E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4BC4B81-006A-418B-2813-A6099B27CB50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C7E4E36-6F8D-D4DC-DE1A-B04D631C516E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206C09AD-3CDE-54D8-F74D-72BB26F32B7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25C1C2DF-90D1-D1DC-0B7B-76F49B4D4038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0FEE7D38-34C8-51E8-0180-17DC6A41E179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60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5461B2CC-A343-E61B-D222-5EE527D62F30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70</a:t>
            </a:r>
          </a:p>
        </p:txBody>
      </p:sp>
      <p:cxnSp>
        <p:nvCxnSpPr>
          <p:cNvPr id="41" name="Connecteur droit 40">
            <a:extLst>
              <a:ext uri="{FF2B5EF4-FFF2-40B4-BE49-F238E27FC236}">
                <a16:creationId xmlns:a16="http://schemas.microsoft.com/office/drawing/2014/main" id="{C14E4AED-8E02-A654-8690-2AC3EFA204B1}"/>
              </a:ext>
            </a:extLst>
          </p:cNvPr>
          <p:cNvCxnSpPr/>
          <p:nvPr/>
        </p:nvCxnSpPr>
        <p:spPr>
          <a:xfrm flipV="1">
            <a:off x="5416528" y="4223986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ZoneTexte 41">
            <a:extLst>
              <a:ext uri="{FF2B5EF4-FFF2-40B4-BE49-F238E27FC236}">
                <a16:creationId xmlns:a16="http://schemas.microsoft.com/office/drawing/2014/main" id="{4ADFC4C9-A1AB-BCD3-5FFB-D45B48E6986E}"/>
              </a:ext>
            </a:extLst>
          </p:cNvPr>
          <p:cNvSpPr txBox="1"/>
          <p:nvPr/>
        </p:nvSpPr>
        <p:spPr>
          <a:xfrm>
            <a:off x="5156749" y="3722743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68</a:t>
            </a:r>
          </a:p>
        </p:txBody>
      </p:sp>
      <p:sp>
        <p:nvSpPr>
          <p:cNvPr id="48" name="Flèche : courbe vers le bas 47">
            <a:extLst>
              <a:ext uri="{FF2B5EF4-FFF2-40B4-BE49-F238E27FC236}">
                <a16:creationId xmlns:a16="http://schemas.microsoft.com/office/drawing/2014/main" id="{4DAE799A-AD33-A38E-F0A6-CD73A384E386}"/>
              </a:ext>
            </a:extLst>
          </p:cNvPr>
          <p:cNvSpPr/>
          <p:nvPr/>
        </p:nvSpPr>
        <p:spPr>
          <a:xfrm flipH="1">
            <a:off x="3589921" y="3357782"/>
            <a:ext cx="1883906" cy="523219"/>
          </a:xfrm>
          <a:prstGeom prst="curvedDownArrow">
            <a:avLst>
              <a:gd name="adj1" fmla="val 2965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9" name="ZoneTexte 48">
            <a:extLst>
              <a:ext uri="{FF2B5EF4-FFF2-40B4-BE49-F238E27FC236}">
                <a16:creationId xmlns:a16="http://schemas.microsoft.com/office/drawing/2014/main" id="{D42603A4-90DF-36AA-74E6-FC02B2DA4FFF}"/>
              </a:ext>
            </a:extLst>
          </p:cNvPr>
          <p:cNvSpPr txBox="1"/>
          <p:nvPr/>
        </p:nvSpPr>
        <p:spPr>
          <a:xfrm>
            <a:off x="4266570" y="2871505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–4</a:t>
            </a:r>
          </a:p>
        </p:txBody>
      </p:sp>
      <p:sp>
        <p:nvSpPr>
          <p:cNvPr id="53" name="ZoneTexte 52">
            <a:extLst>
              <a:ext uri="{FF2B5EF4-FFF2-40B4-BE49-F238E27FC236}">
                <a16:creationId xmlns:a16="http://schemas.microsoft.com/office/drawing/2014/main" id="{BFA524EB-BC2B-4A1E-7F43-8384825546DB}"/>
              </a:ext>
            </a:extLst>
          </p:cNvPr>
          <p:cNvSpPr txBox="1"/>
          <p:nvPr/>
        </p:nvSpPr>
        <p:spPr>
          <a:xfrm>
            <a:off x="3462000" y="3769189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64</a:t>
            </a:r>
          </a:p>
        </p:txBody>
      </p:sp>
      <p:sp>
        <p:nvSpPr>
          <p:cNvPr id="54" name="Ellipse 53">
            <a:extLst>
              <a:ext uri="{FF2B5EF4-FFF2-40B4-BE49-F238E27FC236}">
                <a16:creationId xmlns:a16="http://schemas.microsoft.com/office/drawing/2014/main" id="{AC0CFCD5-10BD-1BCB-EBAB-591A1737C494}"/>
              </a:ext>
            </a:extLst>
          </p:cNvPr>
          <p:cNvSpPr/>
          <p:nvPr/>
        </p:nvSpPr>
        <p:spPr>
          <a:xfrm>
            <a:off x="3974708" y="1183684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ZoneTexte 54">
            <a:extLst>
              <a:ext uri="{FF2B5EF4-FFF2-40B4-BE49-F238E27FC236}">
                <a16:creationId xmlns:a16="http://schemas.microsoft.com/office/drawing/2014/main" id="{00C0422A-5D5C-78F5-BFED-7D5FE5969ED0}"/>
              </a:ext>
            </a:extLst>
          </p:cNvPr>
          <p:cNvSpPr txBox="1"/>
          <p:nvPr/>
        </p:nvSpPr>
        <p:spPr>
          <a:xfrm>
            <a:off x="5315528" y="1037099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= </a:t>
            </a:r>
            <a:r>
              <a:rPr lang="fr-FR" sz="6000" dirty="0">
                <a:solidFill>
                  <a:srgbClr val="C00000"/>
                </a:solidFill>
              </a:rPr>
              <a:t>64</a:t>
            </a:r>
          </a:p>
        </p:txBody>
      </p:sp>
    </p:spTree>
    <p:extLst>
      <p:ext uri="{BB962C8B-B14F-4D97-AF65-F5344CB8AC3E}">
        <p14:creationId xmlns:p14="http://schemas.microsoft.com/office/powerpoint/2010/main" val="19558328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2" grpId="0"/>
      <p:bldP spid="48" grpId="0" animBg="1"/>
      <p:bldP spid="49" grpId="0"/>
      <p:bldP spid="53" grpId="0"/>
      <p:bldP spid="54" grpId="0" animBg="1"/>
      <p:bldP spid="55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4/5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76 – 9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70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80</a:t>
            </a:r>
          </a:p>
        </p:txBody>
      </p:sp>
      <p:grpSp>
        <p:nvGrpSpPr>
          <p:cNvPr id="40" name="Groupe 39">
            <a:extLst>
              <a:ext uri="{FF2B5EF4-FFF2-40B4-BE49-F238E27FC236}">
                <a16:creationId xmlns:a16="http://schemas.microsoft.com/office/drawing/2014/main" id="{9E3421EA-C249-672C-AB2D-E7A973ADA2B9}"/>
              </a:ext>
            </a:extLst>
          </p:cNvPr>
          <p:cNvGrpSpPr/>
          <p:nvPr/>
        </p:nvGrpSpPr>
        <p:grpSpPr>
          <a:xfrm flipV="1">
            <a:off x="4727171" y="1904345"/>
            <a:ext cx="623599" cy="535038"/>
            <a:chOff x="6008243" y="4960698"/>
            <a:chExt cx="1499958" cy="761166"/>
          </a:xfrm>
        </p:grpSpPr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02A763E9-5BD0-7F08-5CBB-B4FAFE15FCAD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6758222" y="4961002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9F0A5627-5471-99B4-7320-1DF05D6E4E57}"/>
                </a:ext>
              </a:extLst>
            </p:cNvPr>
            <p:cNvCxnSpPr>
              <a:cxnSpLocks/>
            </p:cNvCxnSpPr>
            <p:nvPr/>
          </p:nvCxnSpPr>
          <p:spPr>
            <a:xfrm>
              <a:off x="6008243" y="4972189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" name="ZoneTexte 42">
            <a:extLst>
              <a:ext uri="{FF2B5EF4-FFF2-40B4-BE49-F238E27FC236}">
                <a16:creationId xmlns:a16="http://schemas.microsoft.com/office/drawing/2014/main" id="{A92C075E-9CB3-13EF-A682-62B9364664F1}"/>
              </a:ext>
            </a:extLst>
          </p:cNvPr>
          <p:cNvSpPr txBox="1"/>
          <p:nvPr/>
        </p:nvSpPr>
        <p:spPr>
          <a:xfrm>
            <a:off x="3945294" y="2267858"/>
            <a:ext cx="2231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800" dirty="0">
                <a:solidFill>
                  <a:srgbClr val="C00000"/>
                </a:solidFill>
              </a:rPr>
              <a:t>6+3</a:t>
            </a:r>
          </a:p>
        </p:txBody>
      </p:sp>
      <p:sp>
        <p:nvSpPr>
          <p:cNvPr id="44" name="Ellipse 43">
            <a:extLst>
              <a:ext uri="{FF2B5EF4-FFF2-40B4-BE49-F238E27FC236}">
                <a16:creationId xmlns:a16="http://schemas.microsoft.com/office/drawing/2014/main" id="{F687B7D0-2857-DCFA-093E-84871E35424E}"/>
              </a:ext>
            </a:extLst>
          </p:cNvPr>
          <p:cNvSpPr/>
          <p:nvPr/>
        </p:nvSpPr>
        <p:spPr>
          <a:xfrm>
            <a:off x="3736307" y="1186367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5" name="Connecteur droit 44">
            <a:extLst>
              <a:ext uri="{FF2B5EF4-FFF2-40B4-BE49-F238E27FC236}">
                <a16:creationId xmlns:a16="http://schemas.microsoft.com/office/drawing/2014/main" id="{EC4A159C-47EA-89FF-8890-1251A432BFF1}"/>
              </a:ext>
            </a:extLst>
          </p:cNvPr>
          <p:cNvCxnSpPr/>
          <p:nvPr/>
        </p:nvCxnSpPr>
        <p:spPr>
          <a:xfrm flipV="1">
            <a:off x="4566966" y="4218509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ZoneTexte 45">
            <a:extLst>
              <a:ext uri="{FF2B5EF4-FFF2-40B4-BE49-F238E27FC236}">
                <a16:creationId xmlns:a16="http://schemas.microsoft.com/office/drawing/2014/main" id="{715AE89B-4561-3E34-25A6-30F7061C35F7}"/>
              </a:ext>
            </a:extLst>
          </p:cNvPr>
          <p:cNvSpPr txBox="1"/>
          <p:nvPr/>
        </p:nvSpPr>
        <p:spPr>
          <a:xfrm>
            <a:off x="4288870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76</a:t>
            </a:r>
          </a:p>
        </p:txBody>
      </p:sp>
      <p:sp>
        <p:nvSpPr>
          <p:cNvPr id="47" name="Flèche : courbe vers le bas 46">
            <a:extLst>
              <a:ext uri="{FF2B5EF4-FFF2-40B4-BE49-F238E27FC236}">
                <a16:creationId xmlns:a16="http://schemas.microsoft.com/office/drawing/2014/main" id="{E82DA08F-7473-9CAC-3585-488A8B6E6761}"/>
              </a:ext>
            </a:extLst>
          </p:cNvPr>
          <p:cNvSpPr/>
          <p:nvPr/>
        </p:nvSpPr>
        <p:spPr>
          <a:xfrm flipH="1">
            <a:off x="1952959" y="3297059"/>
            <a:ext cx="2687489" cy="523219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8" name="ZoneTexte 47">
            <a:extLst>
              <a:ext uri="{FF2B5EF4-FFF2-40B4-BE49-F238E27FC236}">
                <a16:creationId xmlns:a16="http://schemas.microsoft.com/office/drawing/2014/main" id="{9705DAF6-0552-D15D-317B-D39E7EBC20DA}"/>
              </a:ext>
            </a:extLst>
          </p:cNvPr>
          <p:cNvSpPr txBox="1"/>
          <p:nvPr/>
        </p:nvSpPr>
        <p:spPr>
          <a:xfrm>
            <a:off x="3061610" y="2825530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–6</a:t>
            </a:r>
          </a:p>
        </p:txBody>
      </p:sp>
      <p:sp>
        <p:nvSpPr>
          <p:cNvPr id="49" name="Flèche : courbe vers le bas 48">
            <a:extLst>
              <a:ext uri="{FF2B5EF4-FFF2-40B4-BE49-F238E27FC236}">
                <a16:creationId xmlns:a16="http://schemas.microsoft.com/office/drawing/2014/main" id="{67829081-FB16-9BD0-0A38-29B8871BE8CC}"/>
              </a:ext>
            </a:extLst>
          </p:cNvPr>
          <p:cNvSpPr/>
          <p:nvPr/>
        </p:nvSpPr>
        <p:spPr>
          <a:xfrm flipH="1">
            <a:off x="714760" y="3282162"/>
            <a:ext cx="1378869" cy="523219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0" name="ZoneTexte 49">
            <a:extLst>
              <a:ext uri="{FF2B5EF4-FFF2-40B4-BE49-F238E27FC236}">
                <a16:creationId xmlns:a16="http://schemas.microsoft.com/office/drawing/2014/main" id="{10494912-669D-558B-9C4F-8D38A470B1A4}"/>
              </a:ext>
            </a:extLst>
          </p:cNvPr>
          <p:cNvSpPr txBox="1"/>
          <p:nvPr/>
        </p:nvSpPr>
        <p:spPr>
          <a:xfrm>
            <a:off x="1106932" y="2837245"/>
            <a:ext cx="7355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–3</a:t>
            </a:r>
          </a:p>
        </p:txBody>
      </p: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D0E39343-B793-D11A-0190-9C101A747AC1}"/>
              </a:ext>
            </a:extLst>
          </p:cNvPr>
          <p:cNvCxnSpPr/>
          <p:nvPr/>
        </p:nvCxnSpPr>
        <p:spPr>
          <a:xfrm flipV="1">
            <a:off x="791281" y="4218509"/>
            <a:ext cx="0" cy="464832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ZoneTexte 51">
            <a:extLst>
              <a:ext uri="{FF2B5EF4-FFF2-40B4-BE49-F238E27FC236}">
                <a16:creationId xmlns:a16="http://schemas.microsoft.com/office/drawing/2014/main" id="{114C584E-F280-E6DC-8D9C-AAFCA117B933}"/>
              </a:ext>
            </a:extLst>
          </p:cNvPr>
          <p:cNvSpPr txBox="1"/>
          <p:nvPr/>
        </p:nvSpPr>
        <p:spPr>
          <a:xfrm>
            <a:off x="513185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67</a:t>
            </a:r>
          </a:p>
        </p:txBody>
      </p:sp>
      <p:sp>
        <p:nvSpPr>
          <p:cNvPr id="53" name="ZoneTexte 52">
            <a:extLst>
              <a:ext uri="{FF2B5EF4-FFF2-40B4-BE49-F238E27FC236}">
                <a16:creationId xmlns:a16="http://schemas.microsoft.com/office/drawing/2014/main" id="{EF71773F-7472-4A3D-0CD1-018536F953DD}"/>
              </a:ext>
            </a:extLst>
          </p:cNvPr>
          <p:cNvSpPr txBox="1"/>
          <p:nvPr/>
        </p:nvSpPr>
        <p:spPr>
          <a:xfrm>
            <a:off x="5350770" y="980171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C00000"/>
                </a:solidFill>
              </a:rPr>
              <a:t>67</a:t>
            </a:r>
          </a:p>
        </p:txBody>
      </p:sp>
    </p:spTree>
    <p:extLst>
      <p:ext uri="{BB962C8B-B14F-4D97-AF65-F5344CB8AC3E}">
        <p14:creationId xmlns:p14="http://schemas.microsoft.com/office/powerpoint/2010/main" val="24661145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 animBg="1"/>
      <p:bldP spid="47" grpId="0" animBg="1"/>
      <p:bldP spid="48" grpId="0"/>
      <p:bldP spid="49" grpId="0" animBg="1"/>
      <p:bldP spid="50" grpId="0"/>
      <p:bldP spid="52" grpId="0"/>
      <p:bldP spid="53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Calcule avec la même méthode.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5/5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91 – 4 =</a:t>
            </a:r>
          </a:p>
        </p:txBody>
      </p:sp>
    </p:spTree>
    <p:extLst>
      <p:ext uri="{BB962C8B-B14F-4D97-AF65-F5344CB8AC3E}">
        <p14:creationId xmlns:p14="http://schemas.microsoft.com/office/powerpoint/2010/main" val="284076371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5/5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91 – 4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90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865525" y="3705786"/>
            <a:ext cx="79226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100</a:t>
            </a:r>
          </a:p>
        </p:txBody>
      </p:sp>
      <p:grpSp>
        <p:nvGrpSpPr>
          <p:cNvPr id="40" name="Groupe 39">
            <a:extLst>
              <a:ext uri="{FF2B5EF4-FFF2-40B4-BE49-F238E27FC236}">
                <a16:creationId xmlns:a16="http://schemas.microsoft.com/office/drawing/2014/main" id="{9E3421EA-C249-672C-AB2D-E7A973ADA2B9}"/>
              </a:ext>
            </a:extLst>
          </p:cNvPr>
          <p:cNvGrpSpPr/>
          <p:nvPr/>
        </p:nvGrpSpPr>
        <p:grpSpPr>
          <a:xfrm flipV="1">
            <a:off x="4727171" y="1904345"/>
            <a:ext cx="623599" cy="535038"/>
            <a:chOff x="6008243" y="4960698"/>
            <a:chExt cx="1499958" cy="761166"/>
          </a:xfrm>
        </p:grpSpPr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02A763E9-5BD0-7F08-5CBB-B4FAFE15FCAD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6758222" y="4961002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9F0A5627-5471-99B4-7320-1DF05D6E4E57}"/>
                </a:ext>
              </a:extLst>
            </p:cNvPr>
            <p:cNvCxnSpPr>
              <a:cxnSpLocks/>
            </p:cNvCxnSpPr>
            <p:nvPr/>
          </p:nvCxnSpPr>
          <p:spPr>
            <a:xfrm>
              <a:off x="6008243" y="4972189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" name="ZoneTexte 42">
            <a:extLst>
              <a:ext uri="{FF2B5EF4-FFF2-40B4-BE49-F238E27FC236}">
                <a16:creationId xmlns:a16="http://schemas.microsoft.com/office/drawing/2014/main" id="{A92C075E-9CB3-13EF-A682-62B9364664F1}"/>
              </a:ext>
            </a:extLst>
          </p:cNvPr>
          <p:cNvSpPr txBox="1"/>
          <p:nvPr/>
        </p:nvSpPr>
        <p:spPr>
          <a:xfrm>
            <a:off x="3945294" y="2267858"/>
            <a:ext cx="2231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800" dirty="0">
                <a:solidFill>
                  <a:srgbClr val="C00000"/>
                </a:solidFill>
              </a:rPr>
              <a:t>1+3</a:t>
            </a:r>
          </a:p>
        </p:txBody>
      </p:sp>
      <p:sp>
        <p:nvSpPr>
          <p:cNvPr id="44" name="Ellipse 43">
            <a:extLst>
              <a:ext uri="{FF2B5EF4-FFF2-40B4-BE49-F238E27FC236}">
                <a16:creationId xmlns:a16="http://schemas.microsoft.com/office/drawing/2014/main" id="{F687B7D0-2857-DCFA-093E-84871E35424E}"/>
              </a:ext>
            </a:extLst>
          </p:cNvPr>
          <p:cNvSpPr/>
          <p:nvPr/>
        </p:nvSpPr>
        <p:spPr>
          <a:xfrm>
            <a:off x="3736307" y="1186367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5" name="Connecteur droit 44">
            <a:extLst>
              <a:ext uri="{FF2B5EF4-FFF2-40B4-BE49-F238E27FC236}">
                <a16:creationId xmlns:a16="http://schemas.microsoft.com/office/drawing/2014/main" id="{EC4A159C-47EA-89FF-8890-1251A432BFF1}"/>
              </a:ext>
            </a:extLst>
          </p:cNvPr>
          <p:cNvCxnSpPr/>
          <p:nvPr/>
        </p:nvCxnSpPr>
        <p:spPr>
          <a:xfrm flipV="1">
            <a:off x="2466862" y="4218509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ZoneTexte 45">
            <a:extLst>
              <a:ext uri="{FF2B5EF4-FFF2-40B4-BE49-F238E27FC236}">
                <a16:creationId xmlns:a16="http://schemas.microsoft.com/office/drawing/2014/main" id="{715AE89B-4561-3E34-25A6-30F7061C35F7}"/>
              </a:ext>
            </a:extLst>
          </p:cNvPr>
          <p:cNvSpPr txBox="1"/>
          <p:nvPr/>
        </p:nvSpPr>
        <p:spPr>
          <a:xfrm>
            <a:off x="2188766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91</a:t>
            </a:r>
          </a:p>
        </p:txBody>
      </p:sp>
      <p:sp>
        <p:nvSpPr>
          <p:cNvPr id="47" name="Flèche : courbe vers le bas 46">
            <a:extLst>
              <a:ext uri="{FF2B5EF4-FFF2-40B4-BE49-F238E27FC236}">
                <a16:creationId xmlns:a16="http://schemas.microsoft.com/office/drawing/2014/main" id="{E82DA08F-7473-9CAC-3585-488A8B6E6761}"/>
              </a:ext>
            </a:extLst>
          </p:cNvPr>
          <p:cNvSpPr/>
          <p:nvPr/>
        </p:nvSpPr>
        <p:spPr>
          <a:xfrm flipH="1">
            <a:off x="1952958" y="3559560"/>
            <a:ext cx="513900" cy="260718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8" name="ZoneTexte 47">
            <a:extLst>
              <a:ext uri="{FF2B5EF4-FFF2-40B4-BE49-F238E27FC236}">
                <a16:creationId xmlns:a16="http://schemas.microsoft.com/office/drawing/2014/main" id="{9705DAF6-0552-D15D-317B-D39E7EBC20DA}"/>
              </a:ext>
            </a:extLst>
          </p:cNvPr>
          <p:cNvSpPr txBox="1"/>
          <p:nvPr/>
        </p:nvSpPr>
        <p:spPr>
          <a:xfrm>
            <a:off x="1904479" y="310900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–1</a:t>
            </a:r>
          </a:p>
        </p:txBody>
      </p:sp>
      <p:sp>
        <p:nvSpPr>
          <p:cNvPr id="49" name="Flèche : courbe vers le bas 48">
            <a:extLst>
              <a:ext uri="{FF2B5EF4-FFF2-40B4-BE49-F238E27FC236}">
                <a16:creationId xmlns:a16="http://schemas.microsoft.com/office/drawing/2014/main" id="{67829081-FB16-9BD0-0A38-29B8871BE8CC}"/>
              </a:ext>
            </a:extLst>
          </p:cNvPr>
          <p:cNvSpPr/>
          <p:nvPr/>
        </p:nvSpPr>
        <p:spPr>
          <a:xfrm flipH="1">
            <a:off x="714758" y="3459072"/>
            <a:ext cx="1341327" cy="346309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0" name="ZoneTexte 49">
            <a:extLst>
              <a:ext uri="{FF2B5EF4-FFF2-40B4-BE49-F238E27FC236}">
                <a16:creationId xmlns:a16="http://schemas.microsoft.com/office/drawing/2014/main" id="{10494912-669D-558B-9C4F-8D38A470B1A4}"/>
              </a:ext>
            </a:extLst>
          </p:cNvPr>
          <p:cNvSpPr txBox="1"/>
          <p:nvPr/>
        </p:nvSpPr>
        <p:spPr>
          <a:xfrm>
            <a:off x="1081001" y="3045944"/>
            <a:ext cx="7355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–3</a:t>
            </a:r>
          </a:p>
        </p:txBody>
      </p: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D0E39343-B793-D11A-0190-9C101A747AC1}"/>
              </a:ext>
            </a:extLst>
          </p:cNvPr>
          <p:cNvCxnSpPr/>
          <p:nvPr/>
        </p:nvCxnSpPr>
        <p:spPr>
          <a:xfrm flipV="1">
            <a:off x="791281" y="4218509"/>
            <a:ext cx="0" cy="464832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ZoneTexte 51">
            <a:extLst>
              <a:ext uri="{FF2B5EF4-FFF2-40B4-BE49-F238E27FC236}">
                <a16:creationId xmlns:a16="http://schemas.microsoft.com/office/drawing/2014/main" id="{114C584E-F280-E6DC-8D9C-AAFCA117B933}"/>
              </a:ext>
            </a:extLst>
          </p:cNvPr>
          <p:cNvSpPr txBox="1"/>
          <p:nvPr/>
        </p:nvSpPr>
        <p:spPr>
          <a:xfrm>
            <a:off x="513185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87</a:t>
            </a:r>
          </a:p>
        </p:txBody>
      </p:sp>
      <p:sp>
        <p:nvSpPr>
          <p:cNvPr id="53" name="ZoneTexte 52">
            <a:extLst>
              <a:ext uri="{FF2B5EF4-FFF2-40B4-BE49-F238E27FC236}">
                <a16:creationId xmlns:a16="http://schemas.microsoft.com/office/drawing/2014/main" id="{EF71773F-7472-4A3D-0CD1-018536F953DD}"/>
              </a:ext>
            </a:extLst>
          </p:cNvPr>
          <p:cNvSpPr txBox="1"/>
          <p:nvPr/>
        </p:nvSpPr>
        <p:spPr>
          <a:xfrm>
            <a:off x="5350770" y="980171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C00000"/>
                </a:solidFill>
              </a:rPr>
              <a:t>87</a:t>
            </a:r>
          </a:p>
        </p:txBody>
      </p:sp>
    </p:spTree>
    <p:extLst>
      <p:ext uri="{BB962C8B-B14F-4D97-AF65-F5344CB8AC3E}">
        <p14:creationId xmlns:p14="http://schemas.microsoft.com/office/powerpoint/2010/main" val="12483131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 animBg="1"/>
      <p:bldP spid="47" grpId="0" animBg="1"/>
      <p:bldP spid="48" grpId="0"/>
      <p:bldP spid="49" grpId="0" animBg="1"/>
      <p:bldP spid="50" grpId="0"/>
      <p:bldP spid="52" grpId="0"/>
      <p:bldP spid="5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269CD0-D909-D224-43EB-E2FFE01B8A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4D83D4B-249A-DC52-C4D3-807146F14E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8401" y="404383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Observe la méthode de calcul.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E726700-DA95-EC56-7D64-1AD9A6C29B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055430" y="6490151"/>
            <a:ext cx="1088570" cy="367849"/>
          </a:xfrm>
        </p:spPr>
        <p:txBody>
          <a:bodyPr>
            <a:normAutofit fontScale="85000" lnSpcReduction="10000"/>
          </a:bodyPr>
          <a:lstStyle/>
          <a:p>
            <a:r>
              <a:rPr lang="fr-FR" dirty="0"/>
              <a:t>Exemple 2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3722B983-90E7-2A76-D431-D46509BFBE85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65 – 7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206EFF83-6244-DE0C-684A-6C10106C2D55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5881C3E1-D91D-080E-AFD5-5647A3DF7AFA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0324FEB2-4C85-7FA9-596E-5367B9DD7623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FCC8A443-C240-9F80-8430-3AE22E00AEB8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359A35CE-DAAF-A7D1-AFFA-9F4FF4864D06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C5D6AA6D-D026-D97D-BEDF-DE0C7653C611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6E8C7826-BA80-12A1-0A2F-6B990A2FBEBD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A4B12737-7157-DD0F-88AC-23C28BCA5F6C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61BD3021-3825-A88E-7F7C-DDC15E8DA901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52046B56-69A9-19FD-0396-0E651CF907AA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BB8B4A5E-A326-D675-FE75-1044136B86C0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7AEEE238-086A-A7E7-297D-829953680B0F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D3535D67-D059-AA34-D6E5-BEF12159D28A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F31EAD1A-6533-CAC0-5AB6-17C40876DA39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CF326D48-5A4B-4A4C-4AFC-E8CC328722C8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8EBD87E0-7A9E-3BA0-C66F-E1675447BC67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12F9154E-6E33-A953-67EB-5B2FABACAD19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62DDB3AA-57B5-2A78-8F24-4093CCB24E7A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6E0CB956-42ED-304C-5904-5D56A8C1BE75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4A6365A-4AA1-47BE-E5CF-697BE3FCAAB3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5E8D4E84-7070-BF66-E5A3-A9F62BF7C7EB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6C3AF8F-A7FB-B7EB-B73C-F820A710C67E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991E8B31-0181-7D63-386F-E6B80B082FF1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37771B72-970D-EBD1-D359-B924C7FEECE7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3400C93A-B136-EB4F-C819-7646317353E3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E2EEB8AC-50AF-C782-83ED-F2D40C917B0E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D313E0D3-487D-1F8A-C6D6-D600B8589578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DD7283AE-BED8-BD79-21D0-BEFD21356C52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52438A32-DAB8-23D7-85D8-E7A6CF8DFB77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AEF1683-F17A-4D83-C858-BE641B6B177E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7C432954-FA5C-6C61-E3D6-085C7C7BBB0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D63B71E7-1DF3-1C54-AFE0-02AF78E50ECA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B896CA5E-1665-9E10-0230-C43BFBEE85EC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31059240-E46A-343B-F551-5301A875AF0B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60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3690C613-44A1-AC7A-1D5D-13516F585384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70</a:t>
            </a:r>
          </a:p>
        </p:txBody>
      </p:sp>
      <p:cxnSp>
        <p:nvCxnSpPr>
          <p:cNvPr id="41" name="Connecteur droit 40">
            <a:extLst>
              <a:ext uri="{FF2B5EF4-FFF2-40B4-BE49-F238E27FC236}">
                <a16:creationId xmlns:a16="http://schemas.microsoft.com/office/drawing/2014/main" id="{BF2CE4CA-2022-AE8F-CABB-8BA29CC1145D}"/>
              </a:ext>
            </a:extLst>
          </p:cNvPr>
          <p:cNvCxnSpPr/>
          <p:nvPr/>
        </p:nvCxnSpPr>
        <p:spPr>
          <a:xfrm flipV="1">
            <a:off x="4156362" y="4209690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ZoneTexte 41">
            <a:extLst>
              <a:ext uri="{FF2B5EF4-FFF2-40B4-BE49-F238E27FC236}">
                <a16:creationId xmlns:a16="http://schemas.microsoft.com/office/drawing/2014/main" id="{3E8C50D7-6FA8-02B2-3F1E-5AC47B9AA59F}"/>
              </a:ext>
            </a:extLst>
          </p:cNvPr>
          <p:cNvSpPr txBox="1"/>
          <p:nvPr/>
        </p:nvSpPr>
        <p:spPr>
          <a:xfrm>
            <a:off x="3878266" y="3701367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65</a:t>
            </a:r>
          </a:p>
        </p:txBody>
      </p:sp>
      <p:grpSp>
        <p:nvGrpSpPr>
          <p:cNvPr id="44" name="Groupe 43">
            <a:extLst>
              <a:ext uri="{FF2B5EF4-FFF2-40B4-BE49-F238E27FC236}">
                <a16:creationId xmlns:a16="http://schemas.microsoft.com/office/drawing/2014/main" id="{F100A6E8-8833-2DCB-9E91-BED6F14BF3EC}"/>
              </a:ext>
            </a:extLst>
          </p:cNvPr>
          <p:cNvGrpSpPr/>
          <p:nvPr/>
        </p:nvGrpSpPr>
        <p:grpSpPr>
          <a:xfrm flipV="1">
            <a:off x="4965572" y="1901662"/>
            <a:ext cx="623599" cy="535038"/>
            <a:chOff x="6008243" y="4960698"/>
            <a:chExt cx="1499958" cy="761166"/>
          </a:xfrm>
        </p:grpSpPr>
        <p:cxnSp>
          <p:nvCxnSpPr>
            <p:cNvPr id="45" name="Connecteur droit 44">
              <a:extLst>
                <a:ext uri="{FF2B5EF4-FFF2-40B4-BE49-F238E27FC236}">
                  <a16:creationId xmlns:a16="http://schemas.microsoft.com/office/drawing/2014/main" id="{8AA7EA1C-779A-F2B6-E189-CCAB495C39CF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6758222" y="4961002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Connecteur droit 45">
              <a:extLst>
                <a:ext uri="{FF2B5EF4-FFF2-40B4-BE49-F238E27FC236}">
                  <a16:creationId xmlns:a16="http://schemas.microsoft.com/office/drawing/2014/main" id="{0894B765-87B2-42CB-D2C7-831CFA5A4CAD}"/>
                </a:ext>
              </a:extLst>
            </p:cNvPr>
            <p:cNvCxnSpPr>
              <a:cxnSpLocks/>
            </p:cNvCxnSpPr>
            <p:nvPr/>
          </p:nvCxnSpPr>
          <p:spPr>
            <a:xfrm>
              <a:off x="6008243" y="4972189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7" name="ZoneTexte 46">
            <a:extLst>
              <a:ext uri="{FF2B5EF4-FFF2-40B4-BE49-F238E27FC236}">
                <a16:creationId xmlns:a16="http://schemas.microsoft.com/office/drawing/2014/main" id="{04E19A29-5EFC-06EF-1A75-7AC799163F06}"/>
              </a:ext>
            </a:extLst>
          </p:cNvPr>
          <p:cNvSpPr txBox="1"/>
          <p:nvPr/>
        </p:nvSpPr>
        <p:spPr>
          <a:xfrm>
            <a:off x="4183695" y="2265175"/>
            <a:ext cx="2231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800" dirty="0">
                <a:solidFill>
                  <a:srgbClr val="C00000"/>
                </a:solidFill>
              </a:rPr>
              <a:t>5+2</a:t>
            </a:r>
          </a:p>
        </p:txBody>
      </p:sp>
      <p:sp>
        <p:nvSpPr>
          <p:cNvPr id="48" name="Flèche : courbe vers le bas 47">
            <a:extLst>
              <a:ext uri="{FF2B5EF4-FFF2-40B4-BE49-F238E27FC236}">
                <a16:creationId xmlns:a16="http://schemas.microsoft.com/office/drawing/2014/main" id="{198F3B0F-3BFE-F12A-ED85-EFBF87979484}"/>
              </a:ext>
            </a:extLst>
          </p:cNvPr>
          <p:cNvSpPr/>
          <p:nvPr/>
        </p:nvSpPr>
        <p:spPr>
          <a:xfrm flipH="1">
            <a:off x="1946925" y="3292316"/>
            <a:ext cx="2231224" cy="523219"/>
          </a:xfrm>
          <a:prstGeom prst="curvedDownArrow">
            <a:avLst>
              <a:gd name="adj1" fmla="val 2965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9" name="ZoneTexte 48">
            <a:extLst>
              <a:ext uri="{FF2B5EF4-FFF2-40B4-BE49-F238E27FC236}">
                <a16:creationId xmlns:a16="http://schemas.microsoft.com/office/drawing/2014/main" id="{314D183C-0BCA-CDF1-304E-D8CC416DD4AD}"/>
              </a:ext>
            </a:extLst>
          </p:cNvPr>
          <p:cNvSpPr txBox="1"/>
          <p:nvPr/>
        </p:nvSpPr>
        <p:spPr>
          <a:xfrm>
            <a:off x="2798039" y="2834562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–5</a:t>
            </a:r>
          </a:p>
        </p:txBody>
      </p:sp>
      <p:sp>
        <p:nvSpPr>
          <p:cNvPr id="50" name="Flèche : courbe vers le bas 49">
            <a:extLst>
              <a:ext uri="{FF2B5EF4-FFF2-40B4-BE49-F238E27FC236}">
                <a16:creationId xmlns:a16="http://schemas.microsoft.com/office/drawing/2014/main" id="{DBAD1A19-0793-CECA-6D9A-411011D915BF}"/>
              </a:ext>
            </a:extLst>
          </p:cNvPr>
          <p:cNvSpPr/>
          <p:nvPr/>
        </p:nvSpPr>
        <p:spPr>
          <a:xfrm flipH="1">
            <a:off x="1133015" y="3335806"/>
            <a:ext cx="813904" cy="464832"/>
          </a:xfrm>
          <a:prstGeom prst="curvedDownArrow">
            <a:avLst>
              <a:gd name="adj1" fmla="val 0"/>
              <a:gd name="adj2" fmla="val 34607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1" name="ZoneTexte 50">
            <a:extLst>
              <a:ext uri="{FF2B5EF4-FFF2-40B4-BE49-F238E27FC236}">
                <a16:creationId xmlns:a16="http://schemas.microsoft.com/office/drawing/2014/main" id="{E2830B3F-CAE3-63E7-3691-F6A376046F38}"/>
              </a:ext>
            </a:extLst>
          </p:cNvPr>
          <p:cNvSpPr txBox="1"/>
          <p:nvPr/>
        </p:nvSpPr>
        <p:spPr>
          <a:xfrm>
            <a:off x="1339501" y="2834562"/>
            <a:ext cx="7355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–2</a:t>
            </a:r>
          </a:p>
        </p:txBody>
      </p:sp>
      <p:cxnSp>
        <p:nvCxnSpPr>
          <p:cNvPr id="52" name="Connecteur droit 51">
            <a:extLst>
              <a:ext uri="{FF2B5EF4-FFF2-40B4-BE49-F238E27FC236}">
                <a16:creationId xmlns:a16="http://schemas.microsoft.com/office/drawing/2014/main" id="{F58AC7B5-6F76-48B3-ED29-6BDB7991B77C}"/>
              </a:ext>
            </a:extLst>
          </p:cNvPr>
          <p:cNvCxnSpPr/>
          <p:nvPr/>
        </p:nvCxnSpPr>
        <p:spPr>
          <a:xfrm flipV="1">
            <a:off x="1212611" y="4224587"/>
            <a:ext cx="0" cy="464832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ZoneTexte 52">
            <a:extLst>
              <a:ext uri="{FF2B5EF4-FFF2-40B4-BE49-F238E27FC236}">
                <a16:creationId xmlns:a16="http://schemas.microsoft.com/office/drawing/2014/main" id="{1B9D1291-73D4-E17E-D150-7A0CC67BA2A0}"/>
              </a:ext>
            </a:extLst>
          </p:cNvPr>
          <p:cNvSpPr txBox="1"/>
          <p:nvPr/>
        </p:nvSpPr>
        <p:spPr>
          <a:xfrm>
            <a:off x="947984" y="3716264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58</a:t>
            </a:r>
          </a:p>
        </p:txBody>
      </p:sp>
      <p:sp>
        <p:nvSpPr>
          <p:cNvPr id="54" name="Ellipse 53">
            <a:extLst>
              <a:ext uri="{FF2B5EF4-FFF2-40B4-BE49-F238E27FC236}">
                <a16:creationId xmlns:a16="http://schemas.microsoft.com/office/drawing/2014/main" id="{D93C5939-6740-F4F4-2DEB-7862591AA2AE}"/>
              </a:ext>
            </a:extLst>
          </p:cNvPr>
          <p:cNvSpPr/>
          <p:nvPr/>
        </p:nvSpPr>
        <p:spPr>
          <a:xfrm>
            <a:off x="3974708" y="1183684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ZoneTexte 54">
            <a:extLst>
              <a:ext uri="{FF2B5EF4-FFF2-40B4-BE49-F238E27FC236}">
                <a16:creationId xmlns:a16="http://schemas.microsoft.com/office/drawing/2014/main" id="{0710C320-D33B-3F57-0A7F-769BB0A9DA88}"/>
              </a:ext>
            </a:extLst>
          </p:cNvPr>
          <p:cNvSpPr txBox="1"/>
          <p:nvPr/>
        </p:nvSpPr>
        <p:spPr>
          <a:xfrm>
            <a:off x="5315528" y="1037099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= </a:t>
            </a:r>
            <a:r>
              <a:rPr lang="fr-FR" sz="6000" dirty="0">
                <a:solidFill>
                  <a:srgbClr val="C00000"/>
                </a:solidFill>
              </a:rPr>
              <a:t>58</a:t>
            </a:r>
          </a:p>
        </p:txBody>
      </p:sp>
    </p:spTree>
    <p:extLst>
      <p:ext uri="{BB962C8B-B14F-4D97-AF65-F5344CB8AC3E}">
        <p14:creationId xmlns:p14="http://schemas.microsoft.com/office/powerpoint/2010/main" val="1215732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2" grpId="0"/>
      <p:bldP spid="47" grpId="0"/>
      <p:bldP spid="48" grpId="0" animBg="1"/>
      <p:bldP spid="49" grpId="0"/>
      <p:bldP spid="50" grpId="0" animBg="1"/>
      <p:bldP spid="51" grpId="0"/>
      <p:bldP spid="53" grpId="0"/>
      <p:bldP spid="54" grpId="0" animBg="1"/>
      <p:bldP spid="5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Calcule avec la même méthode.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1/5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44 – 5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40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50</a:t>
            </a:r>
          </a:p>
        </p:txBody>
      </p:sp>
      <p:cxnSp>
        <p:nvCxnSpPr>
          <p:cNvPr id="40" name="Connecteur droit 39">
            <a:extLst>
              <a:ext uri="{FF2B5EF4-FFF2-40B4-BE49-F238E27FC236}">
                <a16:creationId xmlns:a16="http://schemas.microsoft.com/office/drawing/2014/main" id="{E9B4B19C-D499-B957-F6A0-A098D848E8D3}"/>
              </a:ext>
            </a:extLst>
          </p:cNvPr>
          <p:cNvCxnSpPr/>
          <p:nvPr/>
        </p:nvCxnSpPr>
        <p:spPr>
          <a:xfrm flipV="1">
            <a:off x="3736307" y="4218509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ZoneTexte 40">
            <a:extLst>
              <a:ext uri="{FF2B5EF4-FFF2-40B4-BE49-F238E27FC236}">
                <a16:creationId xmlns:a16="http://schemas.microsoft.com/office/drawing/2014/main" id="{4ECA3771-0D1D-752A-2568-2DA6D13BDC53}"/>
              </a:ext>
            </a:extLst>
          </p:cNvPr>
          <p:cNvSpPr txBox="1"/>
          <p:nvPr/>
        </p:nvSpPr>
        <p:spPr>
          <a:xfrm>
            <a:off x="3458211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44</a:t>
            </a:r>
          </a:p>
        </p:txBody>
      </p:sp>
    </p:spTree>
    <p:extLst>
      <p:ext uri="{BB962C8B-B14F-4D97-AF65-F5344CB8AC3E}">
        <p14:creationId xmlns:p14="http://schemas.microsoft.com/office/powerpoint/2010/main" val="2093176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1/5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44 – 5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40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50</a:t>
            </a:r>
          </a:p>
        </p:txBody>
      </p:sp>
      <p:grpSp>
        <p:nvGrpSpPr>
          <p:cNvPr id="40" name="Groupe 39">
            <a:extLst>
              <a:ext uri="{FF2B5EF4-FFF2-40B4-BE49-F238E27FC236}">
                <a16:creationId xmlns:a16="http://schemas.microsoft.com/office/drawing/2014/main" id="{9E3421EA-C249-672C-AB2D-E7A973ADA2B9}"/>
              </a:ext>
            </a:extLst>
          </p:cNvPr>
          <p:cNvGrpSpPr/>
          <p:nvPr/>
        </p:nvGrpSpPr>
        <p:grpSpPr>
          <a:xfrm flipV="1">
            <a:off x="4727171" y="1904345"/>
            <a:ext cx="623599" cy="535038"/>
            <a:chOff x="6008243" y="4960698"/>
            <a:chExt cx="1499958" cy="761166"/>
          </a:xfrm>
        </p:grpSpPr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02A763E9-5BD0-7F08-5CBB-B4FAFE15FCAD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6758222" y="4961002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9F0A5627-5471-99B4-7320-1DF05D6E4E57}"/>
                </a:ext>
              </a:extLst>
            </p:cNvPr>
            <p:cNvCxnSpPr>
              <a:cxnSpLocks/>
            </p:cNvCxnSpPr>
            <p:nvPr/>
          </p:nvCxnSpPr>
          <p:spPr>
            <a:xfrm>
              <a:off x="6008243" y="4972189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" name="ZoneTexte 42">
            <a:extLst>
              <a:ext uri="{FF2B5EF4-FFF2-40B4-BE49-F238E27FC236}">
                <a16:creationId xmlns:a16="http://schemas.microsoft.com/office/drawing/2014/main" id="{A92C075E-9CB3-13EF-A682-62B9364664F1}"/>
              </a:ext>
            </a:extLst>
          </p:cNvPr>
          <p:cNvSpPr txBox="1"/>
          <p:nvPr/>
        </p:nvSpPr>
        <p:spPr>
          <a:xfrm>
            <a:off x="3945294" y="2267858"/>
            <a:ext cx="2231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800" dirty="0">
                <a:solidFill>
                  <a:srgbClr val="C00000"/>
                </a:solidFill>
              </a:rPr>
              <a:t>4+1</a:t>
            </a:r>
          </a:p>
        </p:txBody>
      </p:sp>
      <p:sp>
        <p:nvSpPr>
          <p:cNvPr id="44" name="Ellipse 43">
            <a:extLst>
              <a:ext uri="{FF2B5EF4-FFF2-40B4-BE49-F238E27FC236}">
                <a16:creationId xmlns:a16="http://schemas.microsoft.com/office/drawing/2014/main" id="{F687B7D0-2857-DCFA-093E-84871E35424E}"/>
              </a:ext>
            </a:extLst>
          </p:cNvPr>
          <p:cNvSpPr/>
          <p:nvPr/>
        </p:nvSpPr>
        <p:spPr>
          <a:xfrm>
            <a:off x="3736307" y="1186367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5" name="Connecteur droit 44">
            <a:extLst>
              <a:ext uri="{FF2B5EF4-FFF2-40B4-BE49-F238E27FC236}">
                <a16:creationId xmlns:a16="http://schemas.microsoft.com/office/drawing/2014/main" id="{EC4A159C-47EA-89FF-8890-1251A432BFF1}"/>
              </a:ext>
            </a:extLst>
          </p:cNvPr>
          <p:cNvCxnSpPr/>
          <p:nvPr/>
        </p:nvCxnSpPr>
        <p:spPr>
          <a:xfrm flipV="1">
            <a:off x="3731096" y="4218509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ZoneTexte 45">
            <a:extLst>
              <a:ext uri="{FF2B5EF4-FFF2-40B4-BE49-F238E27FC236}">
                <a16:creationId xmlns:a16="http://schemas.microsoft.com/office/drawing/2014/main" id="{715AE89B-4561-3E34-25A6-30F7061C35F7}"/>
              </a:ext>
            </a:extLst>
          </p:cNvPr>
          <p:cNvSpPr txBox="1"/>
          <p:nvPr/>
        </p:nvSpPr>
        <p:spPr>
          <a:xfrm>
            <a:off x="3453000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44</a:t>
            </a:r>
          </a:p>
        </p:txBody>
      </p:sp>
      <p:sp>
        <p:nvSpPr>
          <p:cNvPr id="47" name="Flèche : courbe vers le bas 46">
            <a:extLst>
              <a:ext uri="{FF2B5EF4-FFF2-40B4-BE49-F238E27FC236}">
                <a16:creationId xmlns:a16="http://schemas.microsoft.com/office/drawing/2014/main" id="{E82DA08F-7473-9CAC-3585-488A8B6E6761}"/>
              </a:ext>
            </a:extLst>
          </p:cNvPr>
          <p:cNvSpPr/>
          <p:nvPr/>
        </p:nvSpPr>
        <p:spPr>
          <a:xfrm flipH="1">
            <a:off x="1952958" y="3438379"/>
            <a:ext cx="1778133" cy="381899"/>
          </a:xfrm>
          <a:prstGeom prst="curvedDownArrow">
            <a:avLst>
              <a:gd name="adj1" fmla="val 111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8" name="ZoneTexte 47">
            <a:extLst>
              <a:ext uri="{FF2B5EF4-FFF2-40B4-BE49-F238E27FC236}">
                <a16:creationId xmlns:a16="http://schemas.microsoft.com/office/drawing/2014/main" id="{9705DAF6-0552-D15D-317B-D39E7EBC20DA}"/>
              </a:ext>
            </a:extLst>
          </p:cNvPr>
          <p:cNvSpPr txBox="1"/>
          <p:nvPr/>
        </p:nvSpPr>
        <p:spPr>
          <a:xfrm>
            <a:off x="2576512" y="2958482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–4</a:t>
            </a:r>
          </a:p>
        </p:txBody>
      </p:sp>
      <p:sp>
        <p:nvSpPr>
          <p:cNvPr id="49" name="Flèche : courbe vers le bas 48">
            <a:extLst>
              <a:ext uri="{FF2B5EF4-FFF2-40B4-BE49-F238E27FC236}">
                <a16:creationId xmlns:a16="http://schemas.microsoft.com/office/drawing/2014/main" id="{67829081-FB16-9BD0-0A38-29B8871BE8CC}"/>
              </a:ext>
            </a:extLst>
          </p:cNvPr>
          <p:cNvSpPr/>
          <p:nvPr/>
        </p:nvSpPr>
        <p:spPr>
          <a:xfrm flipH="1">
            <a:off x="1564874" y="3495476"/>
            <a:ext cx="472651" cy="309905"/>
          </a:xfrm>
          <a:prstGeom prst="curvedDownArrow">
            <a:avLst>
              <a:gd name="adj1" fmla="val 0"/>
              <a:gd name="adj2" fmla="val 31252"/>
              <a:gd name="adj3" fmla="val 43387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0" name="ZoneTexte 49">
            <a:extLst>
              <a:ext uri="{FF2B5EF4-FFF2-40B4-BE49-F238E27FC236}">
                <a16:creationId xmlns:a16="http://schemas.microsoft.com/office/drawing/2014/main" id="{10494912-669D-558B-9C4F-8D38A470B1A4}"/>
              </a:ext>
            </a:extLst>
          </p:cNvPr>
          <p:cNvSpPr txBox="1"/>
          <p:nvPr/>
        </p:nvSpPr>
        <p:spPr>
          <a:xfrm>
            <a:off x="1490540" y="2957359"/>
            <a:ext cx="7355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–1</a:t>
            </a:r>
          </a:p>
        </p:txBody>
      </p: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D0E39343-B793-D11A-0190-9C101A747AC1}"/>
              </a:ext>
            </a:extLst>
          </p:cNvPr>
          <p:cNvCxnSpPr/>
          <p:nvPr/>
        </p:nvCxnSpPr>
        <p:spPr>
          <a:xfrm flipV="1">
            <a:off x="1628342" y="4216169"/>
            <a:ext cx="0" cy="464832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ZoneTexte 51">
            <a:extLst>
              <a:ext uri="{FF2B5EF4-FFF2-40B4-BE49-F238E27FC236}">
                <a16:creationId xmlns:a16="http://schemas.microsoft.com/office/drawing/2014/main" id="{114C584E-F280-E6DC-8D9C-AAFCA117B933}"/>
              </a:ext>
            </a:extLst>
          </p:cNvPr>
          <p:cNvSpPr txBox="1"/>
          <p:nvPr/>
        </p:nvSpPr>
        <p:spPr>
          <a:xfrm>
            <a:off x="1350246" y="370784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39</a:t>
            </a:r>
          </a:p>
        </p:txBody>
      </p:sp>
      <p:sp>
        <p:nvSpPr>
          <p:cNvPr id="53" name="ZoneTexte 52">
            <a:extLst>
              <a:ext uri="{FF2B5EF4-FFF2-40B4-BE49-F238E27FC236}">
                <a16:creationId xmlns:a16="http://schemas.microsoft.com/office/drawing/2014/main" id="{EF71773F-7472-4A3D-0CD1-018536F953DD}"/>
              </a:ext>
            </a:extLst>
          </p:cNvPr>
          <p:cNvSpPr txBox="1"/>
          <p:nvPr/>
        </p:nvSpPr>
        <p:spPr>
          <a:xfrm>
            <a:off x="5350770" y="980171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C00000"/>
                </a:solidFill>
              </a:rPr>
              <a:t>39</a:t>
            </a:r>
          </a:p>
        </p:txBody>
      </p:sp>
    </p:spTree>
    <p:extLst>
      <p:ext uri="{BB962C8B-B14F-4D97-AF65-F5344CB8AC3E}">
        <p14:creationId xmlns:p14="http://schemas.microsoft.com/office/powerpoint/2010/main" val="4202307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 animBg="1"/>
      <p:bldP spid="47" grpId="0" animBg="1"/>
      <p:bldP spid="48" grpId="0"/>
      <p:bldP spid="49" grpId="0" animBg="1"/>
      <p:bldP spid="50" grpId="0"/>
      <p:bldP spid="52" grpId="0"/>
      <p:bldP spid="5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Calcule avec la même méthode.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2/5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53 – 5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50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60</a:t>
            </a:r>
          </a:p>
        </p:txBody>
      </p:sp>
      <p:cxnSp>
        <p:nvCxnSpPr>
          <p:cNvPr id="40" name="Connecteur droit 39">
            <a:extLst>
              <a:ext uri="{FF2B5EF4-FFF2-40B4-BE49-F238E27FC236}">
                <a16:creationId xmlns:a16="http://schemas.microsoft.com/office/drawing/2014/main" id="{E9B4B19C-D499-B957-F6A0-A098D848E8D3}"/>
              </a:ext>
            </a:extLst>
          </p:cNvPr>
          <p:cNvCxnSpPr/>
          <p:nvPr/>
        </p:nvCxnSpPr>
        <p:spPr>
          <a:xfrm flipV="1">
            <a:off x="3306801" y="4229466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ZoneTexte 40">
            <a:extLst>
              <a:ext uri="{FF2B5EF4-FFF2-40B4-BE49-F238E27FC236}">
                <a16:creationId xmlns:a16="http://schemas.microsoft.com/office/drawing/2014/main" id="{4ECA3771-0D1D-752A-2568-2DA6D13BDC53}"/>
              </a:ext>
            </a:extLst>
          </p:cNvPr>
          <p:cNvSpPr txBox="1"/>
          <p:nvPr/>
        </p:nvSpPr>
        <p:spPr>
          <a:xfrm>
            <a:off x="3028705" y="3721143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53</a:t>
            </a:r>
          </a:p>
        </p:txBody>
      </p:sp>
    </p:spTree>
    <p:extLst>
      <p:ext uri="{BB962C8B-B14F-4D97-AF65-F5344CB8AC3E}">
        <p14:creationId xmlns:p14="http://schemas.microsoft.com/office/powerpoint/2010/main" val="7094881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2/5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53 – 5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50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60</a:t>
            </a:r>
          </a:p>
        </p:txBody>
      </p:sp>
      <p:grpSp>
        <p:nvGrpSpPr>
          <p:cNvPr id="40" name="Groupe 39">
            <a:extLst>
              <a:ext uri="{FF2B5EF4-FFF2-40B4-BE49-F238E27FC236}">
                <a16:creationId xmlns:a16="http://schemas.microsoft.com/office/drawing/2014/main" id="{9E3421EA-C249-672C-AB2D-E7A973ADA2B9}"/>
              </a:ext>
            </a:extLst>
          </p:cNvPr>
          <p:cNvGrpSpPr/>
          <p:nvPr/>
        </p:nvGrpSpPr>
        <p:grpSpPr>
          <a:xfrm flipV="1">
            <a:off x="4727171" y="1904345"/>
            <a:ext cx="623599" cy="535038"/>
            <a:chOff x="6008243" y="4960698"/>
            <a:chExt cx="1499958" cy="761166"/>
          </a:xfrm>
        </p:grpSpPr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02A763E9-5BD0-7F08-5CBB-B4FAFE15FCAD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6758222" y="4961002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9F0A5627-5471-99B4-7320-1DF05D6E4E57}"/>
                </a:ext>
              </a:extLst>
            </p:cNvPr>
            <p:cNvCxnSpPr>
              <a:cxnSpLocks/>
            </p:cNvCxnSpPr>
            <p:nvPr/>
          </p:nvCxnSpPr>
          <p:spPr>
            <a:xfrm>
              <a:off x="6008243" y="4972189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" name="ZoneTexte 42">
            <a:extLst>
              <a:ext uri="{FF2B5EF4-FFF2-40B4-BE49-F238E27FC236}">
                <a16:creationId xmlns:a16="http://schemas.microsoft.com/office/drawing/2014/main" id="{A92C075E-9CB3-13EF-A682-62B9364664F1}"/>
              </a:ext>
            </a:extLst>
          </p:cNvPr>
          <p:cNvSpPr txBox="1"/>
          <p:nvPr/>
        </p:nvSpPr>
        <p:spPr>
          <a:xfrm>
            <a:off x="3945294" y="2267858"/>
            <a:ext cx="2231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800" dirty="0">
                <a:solidFill>
                  <a:srgbClr val="C00000"/>
                </a:solidFill>
              </a:rPr>
              <a:t>3+2</a:t>
            </a:r>
          </a:p>
        </p:txBody>
      </p:sp>
      <p:sp>
        <p:nvSpPr>
          <p:cNvPr id="44" name="Ellipse 43">
            <a:extLst>
              <a:ext uri="{FF2B5EF4-FFF2-40B4-BE49-F238E27FC236}">
                <a16:creationId xmlns:a16="http://schemas.microsoft.com/office/drawing/2014/main" id="{F687B7D0-2857-DCFA-093E-84871E35424E}"/>
              </a:ext>
            </a:extLst>
          </p:cNvPr>
          <p:cNvSpPr/>
          <p:nvPr/>
        </p:nvSpPr>
        <p:spPr>
          <a:xfrm>
            <a:off x="3736307" y="1186367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5" name="Connecteur droit 44">
            <a:extLst>
              <a:ext uri="{FF2B5EF4-FFF2-40B4-BE49-F238E27FC236}">
                <a16:creationId xmlns:a16="http://schemas.microsoft.com/office/drawing/2014/main" id="{EC4A159C-47EA-89FF-8890-1251A432BFF1}"/>
              </a:ext>
            </a:extLst>
          </p:cNvPr>
          <p:cNvCxnSpPr/>
          <p:nvPr/>
        </p:nvCxnSpPr>
        <p:spPr>
          <a:xfrm flipV="1">
            <a:off x="3306801" y="4229466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ZoneTexte 45">
            <a:extLst>
              <a:ext uri="{FF2B5EF4-FFF2-40B4-BE49-F238E27FC236}">
                <a16:creationId xmlns:a16="http://schemas.microsoft.com/office/drawing/2014/main" id="{715AE89B-4561-3E34-25A6-30F7061C35F7}"/>
              </a:ext>
            </a:extLst>
          </p:cNvPr>
          <p:cNvSpPr txBox="1"/>
          <p:nvPr/>
        </p:nvSpPr>
        <p:spPr>
          <a:xfrm>
            <a:off x="3028705" y="3721143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53</a:t>
            </a:r>
          </a:p>
        </p:txBody>
      </p:sp>
      <p:sp>
        <p:nvSpPr>
          <p:cNvPr id="47" name="Flèche : courbe vers le bas 46">
            <a:extLst>
              <a:ext uri="{FF2B5EF4-FFF2-40B4-BE49-F238E27FC236}">
                <a16:creationId xmlns:a16="http://schemas.microsoft.com/office/drawing/2014/main" id="{E82DA08F-7473-9CAC-3585-488A8B6E6761}"/>
              </a:ext>
            </a:extLst>
          </p:cNvPr>
          <p:cNvSpPr/>
          <p:nvPr/>
        </p:nvSpPr>
        <p:spPr>
          <a:xfrm flipH="1">
            <a:off x="1952960" y="3297059"/>
            <a:ext cx="1353841" cy="523219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8" name="ZoneTexte 47">
            <a:extLst>
              <a:ext uri="{FF2B5EF4-FFF2-40B4-BE49-F238E27FC236}">
                <a16:creationId xmlns:a16="http://schemas.microsoft.com/office/drawing/2014/main" id="{9705DAF6-0552-D15D-317B-D39E7EBC20DA}"/>
              </a:ext>
            </a:extLst>
          </p:cNvPr>
          <p:cNvSpPr txBox="1"/>
          <p:nvPr/>
        </p:nvSpPr>
        <p:spPr>
          <a:xfrm>
            <a:off x="2324451" y="2837245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–3</a:t>
            </a:r>
          </a:p>
        </p:txBody>
      </p:sp>
      <p:sp>
        <p:nvSpPr>
          <p:cNvPr id="49" name="Flèche : courbe vers le bas 48">
            <a:extLst>
              <a:ext uri="{FF2B5EF4-FFF2-40B4-BE49-F238E27FC236}">
                <a16:creationId xmlns:a16="http://schemas.microsoft.com/office/drawing/2014/main" id="{67829081-FB16-9BD0-0A38-29B8871BE8CC}"/>
              </a:ext>
            </a:extLst>
          </p:cNvPr>
          <p:cNvSpPr/>
          <p:nvPr/>
        </p:nvSpPr>
        <p:spPr>
          <a:xfrm flipH="1">
            <a:off x="1139051" y="3282162"/>
            <a:ext cx="954579" cy="523219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0" name="ZoneTexte 49">
            <a:extLst>
              <a:ext uri="{FF2B5EF4-FFF2-40B4-BE49-F238E27FC236}">
                <a16:creationId xmlns:a16="http://schemas.microsoft.com/office/drawing/2014/main" id="{10494912-669D-558B-9C4F-8D38A470B1A4}"/>
              </a:ext>
            </a:extLst>
          </p:cNvPr>
          <p:cNvSpPr txBox="1"/>
          <p:nvPr/>
        </p:nvSpPr>
        <p:spPr>
          <a:xfrm>
            <a:off x="1345536" y="2839305"/>
            <a:ext cx="7355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–2</a:t>
            </a:r>
          </a:p>
        </p:txBody>
      </p: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D0E39343-B793-D11A-0190-9C101A747AC1}"/>
              </a:ext>
            </a:extLst>
          </p:cNvPr>
          <p:cNvCxnSpPr/>
          <p:nvPr/>
        </p:nvCxnSpPr>
        <p:spPr>
          <a:xfrm flipV="1">
            <a:off x="1232115" y="4229330"/>
            <a:ext cx="0" cy="464832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ZoneTexte 51">
            <a:extLst>
              <a:ext uri="{FF2B5EF4-FFF2-40B4-BE49-F238E27FC236}">
                <a16:creationId xmlns:a16="http://schemas.microsoft.com/office/drawing/2014/main" id="{114C584E-F280-E6DC-8D9C-AAFCA117B933}"/>
              </a:ext>
            </a:extLst>
          </p:cNvPr>
          <p:cNvSpPr txBox="1"/>
          <p:nvPr/>
        </p:nvSpPr>
        <p:spPr>
          <a:xfrm>
            <a:off x="954019" y="3721007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48</a:t>
            </a:r>
          </a:p>
        </p:txBody>
      </p:sp>
      <p:sp>
        <p:nvSpPr>
          <p:cNvPr id="53" name="ZoneTexte 52">
            <a:extLst>
              <a:ext uri="{FF2B5EF4-FFF2-40B4-BE49-F238E27FC236}">
                <a16:creationId xmlns:a16="http://schemas.microsoft.com/office/drawing/2014/main" id="{EF71773F-7472-4A3D-0CD1-018536F953DD}"/>
              </a:ext>
            </a:extLst>
          </p:cNvPr>
          <p:cNvSpPr txBox="1"/>
          <p:nvPr/>
        </p:nvSpPr>
        <p:spPr>
          <a:xfrm>
            <a:off x="5350770" y="980171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C00000"/>
                </a:solidFill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6123824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 animBg="1"/>
      <p:bldP spid="47" grpId="0" animBg="1"/>
      <p:bldP spid="48" grpId="0"/>
      <p:bldP spid="49" grpId="0" animBg="1"/>
      <p:bldP spid="50" grpId="0"/>
      <p:bldP spid="52" grpId="0"/>
      <p:bldP spid="5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Calcule avec la même méthode.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3/5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82 – 5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80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90</a:t>
            </a:r>
          </a:p>
        </p:txBody>
      </p:sp>
      <p:cxnSp>
        <p:nvCxnSpPr>
          <p:cNvPr id="40" name="Connecteur droit 39">
            <a:extLst>
              <a:ext uri="{FF2B5EF4-FFF2-40B4-BE49-F238E27FC236}">
                <a16:creationId xmlns:a16="http://schemas.microsoft.com/office/drawing/2014/main" id="{E9B4B19C-D499-B957-F6A0-A098D848E8D3}"/>
              </a:ext>
            </a:extLst>
          </p:cNvPr>
          <p:cNvCxnSpPr/>
          <p:nvPr/>
        </p:nvCxnSpPr>
        <p:spPr>
          <a:xfrm flipV="1">
            <a:off x="2896196" y="4229466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ZoneTexte 40">
            <a:extLst>
              <a:ext uri="{FF2B5EF4-FFF2-40B4-BE49-F238E27FC236}">
                <a16:creationId xmlns:a16="http://schemas.microsoft.com/office/drawing/2014/main" id="{4ECA3771-0D1D-752A-2568-2DA6D13BDC53}"/>
              </a:ext>
            </a:extLst>
          </p:cNvPr>
          <p:cNvSpPr txBox="1"/>
          <p:nvPr/>
        </p:nvSpPr>
        <p:spPr>
          <a:xfrm>
            <a:off x="2618100" y="3721143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82</a:t>
            </a:r>
          </a:p>
        </p:txBody>
      </p:sp>
    </p:spTree>
    <p:extLst>
      <p:ext uri="{BB962C8B-B14F-4D97-AF65-F5344CB8AC3E}">
        <p14:creationId xmlns:p14="http://schemas.microsoft.com/office/powerpoint/2010/main" val="23388738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3/5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82 – 5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80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90</a:t>
            </a:r>
          </a:p>
        </p:txBody>
      </p:sp>
      <p:grpSp>
        <p:nvGrpSpPr>
          <p:cNvPr id="40" name="Groupe 39">
            <a:extLst>
              <a:ext uri="{FF2B5EF4-FFF2-40B4-BE49-F238E27FC236}">
                <a16:creationId xmlns:a16="http://schemas.microsoft.com/office/drawing/2014/main" id="{9E3421EA-C249-672C-AB2D-E7A973ADA2B9}"/>
              </a:ext>
            </a:extLst>
          </p:cNvPr>
          <p:cNvGrpSpPr/>
          <p:nvPr/>
        </p:nvGrpSpPr>
        <p:grpSpPr>
          <a:xfrm flipV="1">
            <a:off x="4727171" y="1904345"/>
            <a:ext cx="623599" cy="535038"/>
            <a:chOff x="6008243" y="4960698"/>
            <a:chExt cx="1499958" cy="761166"/>
          </a:xfrm>
        </p:grpSpPr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02A763E9-5BD0-7F08-5CBB-B4FAFE15FCAD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6758222" y="4961002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9F0A5627-5471-99B4-7320-1DF05D6E4E57}"/>
                </a:ext>
              </a:extLst>
            </p:cNvPr>
            <p:cNvCxnSpPr>
              <a:cxnSpLocks/>
            </p:cNvCxnSpPr>
            <p:nvPr/>
          </p:nvCxnSpPr>
          <p:spPr>
            <a:xfrm>
              <a:off x="6008243" y="4972189"/>
              <a:ext cx="750283" cy="749675"/>
            </a:xfrm>
            <a:prstGeom prst="line">
              <a:avLst/>
            </a:prstGeom>
            <a:ln w="1905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" name="ZoneTexte 42">
            <a:extLst>
              <a:ext uri="{FF2B5EF4-FFF2-40B4-BE49-F238E27FC236}">
                <a16:creationId xmlns:a16="http://schemas.microsoft.com/office/drawing/2014/main" id="{A92C075E-9CB3-13EF-A682-62B9364664F1}"/>
              </a:ext>
            </a:extLst>
          </p:cNvPr>
          <p:cNvSpPr txBox="1"/>
          <p:nvPr/>
        </p:nvSpPr>
        <p:spPr>
          <a:xfrm>
            <a:off x="3945294" y="2267858"/>
            <a:ext cx="2231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800" dirty="0">
                <a:solidFill>
                  <a:srgbClr val="C00000"/>
                </a:solidFill>
              </a:rPr>
              <a:t>2+3</a:t>
            </a:r>
          </a:p>
        </p:txBody>
      </p:sp>
      <p:sp>
        <p:nvSpPr>
          <p:cNvPr id="44" name="Ellipse 43">
            <a:extLst>
              <a:ext uri="{FF2B5EF4-FFF2-40B4-BE49-F238E27FC236}">
                <a16:creationId xmlns:a16="http://schemas.microsoft.com/office/drawing/2014/main" id="{F687B7D0-2857-DCFA-093E-84871E35424E}"/>
              </a:ext>
            </a:extLst>
          </p:cNvPr>
          <p:cNvSpPr/>
          <p:nvPr/>
        </p:nvSpPr>
        <p:spPr>
          <a:xfrm>
            <a:off x="3736307" y="1186367"/>
            <a:ext cx="477043" cy="720994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5" name="Connecteur droit 44">
            <a:extLst>
              <a:ext uri="{FF2B5EF4-FFF2-40B4-BE49-F238E27FC236}">
                <a16:creationId xmlns:a16="http://schemas.microsoft.com/office/drawing/2014/main" id="{EC4A159C-47EA-89FF-8890-1251A432BFF1}"/>
              </a:ext>
            </a:extLst>
          </p:cNvPr>
          <p:cNvCxnSpPr/>
          <p:nvPr/>
        </p:nvCxnSpPr>
        <p:spPr>
          <a:xfrm flipV="1">
            <a:off x="2894118" y="4218509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ZoneTexte 45">
            <a:extLst>
              <a:ext uri="{FF2B5EF4-FFF2-40B4-BE49-F238E27FC236}">
                <a16:creationId xmlns:a16="http://schemas.microsoft.com/office/drawing/2014/main" id="{715AE89B-4561-3E34-25A6-30F7061C35F7}"/>
              </a:ext>
            </a:extLst>
          </p:cNvPr>
          <p:cNvSpPr txBox="1"/>
          <p:nvPr/>
        </p:nvSpPr>
        <p:spPr>
          <a:xfrm>
            <a:off x="2616022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82</a:t>
            </a:r>
          </a:p>
        </p:txBody>
      </p:sp>
      <p:sp>
        <p:nvSpPr>
          <p:cNvPr id="47" name="Flèche : courbe vers le bas 46">
            <a:extLst>
              <a:ext uri="{FF2B5EF4-FFF2-40B4-BE49-F238E27FC236}">
                <a16:creationId xmlns:a16="http://schemas.microsoft.com/office/drawing/2014/main" id="{E82DA08F-7473-9CAC-3585-488A8B6E6761}"/>
              </a:ext>
            </a:extLst>
          </p:cNvPr>
          <p:cNvSpPr/>
          <p:nvPr/>
        </p:nvSpPr>
        <p:spPr>
          <a:xfrm flipH="1">
            <a:off x="1952959" y="3429000"/>
            <a:ext cx="971508" cy="391278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8" name="ZoneTexte 47">
            <a:extLst>
              <a:ext uri="{FF2B5EF4-FFF2-40B4-BE49-F238E27FC236}">
                <a16:creationId xmlns:a16="http://schemas.microsoft.com/office/drawing/2014/main" id="{9705DAF6-0552-D15D-317B-D39E7EBC20DA}"/>
              </a:ext>
            </a:extLst>
          </p:cNvPr>
          <p:cNvSpPr txBox="1"/>
          <p:nvPr/>
        </p:nvSpPr>
        <p:spPr>
          <a:xfrm>
            <a:off x="2102240" y="2982538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–2</a:t>
            </a:r>
          </a:p>
        </p:txBody>
      </p:sp>
      <p:sp>
        <p:nvSpPr>
          <p:cNvPr id="49" name="Flèche : courbe vers le bas 48">
            <a:extLst>
              <a:ext uri="{FF2B5EF4-FFF2-40B4-BE49-F238E27FC236}">
                <a16:creationId xmlns:a16="http://schemas.microsoft.com/office/drawing/2014/main" id="{67829081-FB16-9BD0-0A38-29B8871BE8CC}"/>
              </a:ext>
            </a:extLst>
          </p:cNvPr>
          <p:cNvSpPr/>
          <p:nvPr/>
        </p:nvSpPr>
        <p:spPr>
          <a:xfrm flipH="1">
            <a:off x="714759" y="3423522"/>
            <a:ext cx="1378869" cy="381859"/>
          </a:xfrm>
          <a:prstGeom prst="curvedDownArrow">
            <a:avLst>
              <a:gd name="adj1" fmla="val 11530"/>
              <a:gd name="adj2" fmla="val 31252"/>
              <a:gd name="adj3" fmla="val 33469"/>
            </a:avLst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0" name="ZoneTexte 49">
            <a:extLst>
              <a:ext uri="{FF2B5EF4-FFF2-40B4-BE49-F238E27FC236}">
                <a16:creationId xmlns:a16="http://schemas.microsoft.com/office/drawing/2014/main" id="{10494912-669D-558B-9C4F-8D38A470B1A4}"/>
              </a:ext>
            </a:extLst>
          </p:cNvPr>
          <p:cNvSpPr txBox="1"/>
          <p:nvPr/>
        </p:nvSpPr>
        <p:spPr>
          <a:xfrm>
            <a:off x="1116628" y="2953796"/>
            <a:ext cx="7355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–3</a:t>
            </a:r>
          </a:p>
        </p:txBody>
      </p: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D0E39343-B793-D11A-0190-9C101A747AC1}"/>
              </a:ext>
            </a:extLst>
          </p:cNvPr>
          <p:cNvCxnSpPr/>
          <p:nvPr/>
        </p:nvCxnSpPr>
        <p:spPr>
          <a:xfrm flipV="1">
            <a:off x="791281" y="4218509"/>
            <a:ext cx="0" cy="464832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ZoneTexte 51">
            <a:extLst>
              <a:ext uri="{FF2B5EF4-FFF2-40B4-BE49-F238E27FC236}">
                <a16:creationId xmlns:a16="http://schemas.microsoft.com/office/drawing/2014/main" id="{114C584E-F280-E6DC-8D9C-AAFCA117B933}"/>
              </a:ext>
            </a:extLst>
          </p:cNvPr>
          <p:cNvSpPr txBox="1"/>
          <p:nvPr/>
        </p:nvSpPr>
        <p:spPr>
          <a:xfrm>
            <a:off x="513185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C00000"/>
                </a:solidFill>
              </a:rPr>
              <a:t>77</a:t>
            </a:r>
          </a:p>
        </p:txBody>
      </p:sp>
      <p:sp>
        <p:nvSpPr>
          <p:cNvPr id="53" name="ZoneTexte 52">
            <a:extLst>
              <a:ext uri="{FF2B5EF4-FFF2-40B4-BE49-F238E27FC236}">
                <a16:creationId xmlns:a16="http://schemas.microsoft.com/office/drawing/2014/main" id="{EF71773F-7472-4A3D-0CD1-018536F953DD}"/>
              </a:ext>
            </a:extLst>
          </p:cNvPr>
          <p:cNvSpPr txBox="1"/>
          <p:nvPr/>
        </p:nvSpPr>
        <p:spPr>
          <a:xfrm>
            <a:off x="5350770" y="980171"/>
            <a:ext cx="196133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C00000"/>
                </a:solidFill>
              </a:rPr>
              <a:t>77</a:t>
            </a:r>
          </a:p>
        </p:txBody>
      </p:sp>
    </p:spTree>
    <p:extLst>
      <p:ext uri="{BB962C8B-B14F-4D97-AF65-F5344CB8AC3E}">
        <p14:creationId xmlns:p14="http://schemas.microsoft.com/office/powerpoint/2010/main" val="1948605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/>
      <p:bldP spid="44" grpId="0" animBg="1"/>
      <p:bldP spid="47" grpId="0" animBg="1"/>
      <p:bldP spid="48" grpId="0"/>
      <p:bldP spid="49" grpId="0" animBg="1"/>
      <p:bldP spid="50" grpId="0"/>
      <p:bldP spid="52" grpId="0"/>
      <p:bldP spid="5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Calcule avec la même méthode.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4/5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8D8221BF-E8F9-C80F-578D-4687016F2861}"/>
              </a:ext>
            </a:extLst>
          </p:cNvPr>
          <p:cNvSpPr txBox="1"/>
          <p:nvPr/>
        </p:nvSpPr>
        <p:spPr>
          <a:xfrm>
            <a:off x="3187370" y="1022802"/>
            <a:ext cx="276925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rgbClr val="0070C0"/>
                </a:solidFill>
              </a:rPr>
              <a:t>76 – 9 =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D46CF604-3441-1581-FE32-0D89222BC33D}"/>
              </a:ext>
            </a:extLst>
          </p:cNvPr>
          <p:cNvGrpSpPr/>
          <p:nvPr/>
        </p:nvGrpSpPr>
        <p:grpSpPr>
          <a:xfrm>
            <a:off x="-2144466" y="4195393"/>
            <a:ext cx="12601657" cy="498905"/>
            <a:chOff x="349857" y="2732400"/>
            <a:chExt cx="10800000" cy="473197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751DDEE6-1D44-9B7F-04C5-70920CDC2BAF}"/>
                </a:ext>
              </a:extLst>
            </p:cNvPr>
            <p:cNvCxnSpPr/>
            <p:nvPr/>
          </p:nvCxnSpPr>
          <p:spPr>
            <a:xfrm>
              <a:off x="349857" y="3200400"/>
              <a:ext cx="10800000" cy="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F509018E-0968-1F68-4E4A-1EF98B7D0A59}"/>
                </a:ext>
              </a:extLst>
            </p:cNvPr>
            <p:cNvCxnSpPr/>
            <p:nvPr/>
          </p:nvCxnSpPr>
          <p:spPr>
            <a:xfrm>
              <a:off x="353832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D720E336-365C-C849-C39C-65AF03E2DD89}"/>
                </a:ext>
              </a:extLst>
            </p:cNvPr>
            <p:cNvCxnSpPr/>
            <p:nvPr/>
          </p:nvCxnSpPr>
          <p:spPr>
            <a:xfrm>
              <a:off x="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Connecteur droit 7">
              <a:extLst>
                <a:ext uri="{FF2B5EF4-FFF2-40B4-BE49-F238E27FC236}">
                  <a16:creationId xmlns:a16="http://schemas.microsoft.com/office/drawing/2014/main" id="{5CBACACC-0978-57FE-700F-346509CFE785}"/>
                </a:ext>
              </a:extLst>
            </p:cNvPr>
            <p:cNvCxnSpPr/>
            <p:nvPr/>
          </p:nvCxnSpPr>
          <p:spPr>
            <a:xfrm>
              <a:off x="1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8078D313-8DBA-D2E5-88AF-3C53AA3174F5}"/>
                </a:ext>
              </a:extLst>
            </p:cNvPr>
            <p:cNvCxnSpPr/>
            <p:nvPr/>
          </p:nvCxnSpPr>
          <p:spPr>
            <a:xfrm>
              <a:off x="1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475B889C-7D6E-0122-F107-17EE472C2E11}"/>
                </a:ext>
              </a:extLst>
            </p:cNvPr>
            <p:cNvCxnSpPr/>
            <p:nvPr/>
          </p:nvCxnSpPr>
          <p:spPr>
            <a:xfrm>
              <a:off x="1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CDD7EFC3-C0B6-B26F-D3E7-E996EDB671D5}"/>
                </a:ext>
              </a:extLst>
            </p:cNvPr>
            <p:cNvCxnSpPr/>
            <p:nvPr/>
          </p:nvCxnSpPr>
          <p:spPr>
            <a:xfrm>
              <a:off x="21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45DA79F7-C218-CB00-7662-67E3E18ECA70}"/>
                </a:ext>
              </a:extLst>
            </p:cNvPr>
            <p:cNvCxnSpPr/>
            <p:nvPr/>
          </p:nvCxnSpPr>
          <p:spPr>
            <a:xfrm>
              <a:off x="25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>
              <a:extLst>
                <a:ext uri="{FF2B5EF4-FFF2-40B4-BE49-F238E27FC236}">
                  <a16:creationId xmlns:a16="http://schemas.microsoft.com/office/drawing/2014/main" id="{71976CA7-81D3-0748-F55B-07BBA3F16F8B}"/>
                </a:ext>
              </a:extLst>
            </p:cNvPr>
            <p:cNvCxnSpPr/>
            <p:nvPr/>
          </p:nvCxnSpPr>
          <p:spPr>
            <a:xfrm>
              <a:off x="28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5B715749-8847-F8C2-3F5B-DB81F8BB2717}"/>
                </a:ext>
              </a:extLst>
            </p:cNvPr>
            <p:cNvCxnSpPr/>
            <p:nvPr/>
          </p:nvCxnSpPr>
          <p:spPr>
            <a:xfrm>
              <a:off x="32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00F5D5F3-929B-2DD7-D168-AB5AC3D03838}"/>
                </a:ext>
              </a:extLst>
            </p:cNvPr>
            <p:cNvCxnSpPr/>
            <p:nvPr/>
          </p:nvCxnSpPr>
          <p:spPr>
            <a:xfrm>
              <a:off x="35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425144B6-532E-F45E-10F6-5248D4F14D04}"/>
                </a:ext>
              </a:extLst>
            </p:cNvPr>
            <p:cNvCxnSpPr/>
            <p:nvPr/>
          </p:nvCxnSpPr>
          <p:spPr>
            <a:xfrm>
              <a:off x="3949857" y="2732400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>
              <a:extLst>
                <a:ext uri="{FF2B5EF4-FFF2-40B4-BE49-F238E27FC236}">
                  <a16:creationId xmlns:a16="http://schemas.microsoft.com/office/drawing/2014/main" id="{51A53188-620D-6E7D-3E9B-D3D392973334}"/>
                </a:ext>
              </a:extLst>
            </p:cNvPr>
            <p:cNvCxnSpPr/>
            <p:nvPr/>
          </p:nvCxnSpPr>
          <p:spPr>
            <a:xfrm>
              <a:off x="43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70B51752-73CB-0FC7-AF99-0A2F9104096B}"/>
                </a:ext>
              </a:extLst>
            </p:cNvPr>
            <p:cNvCxnSpPr/>
            <p:nvPr/>
          </p:nvCxnSpPr>
          <p:spPr>
            <a:xfrm>
              <a:off x="46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>
              <a:extLst>
                <a:ext uri="{FF2B5EF4-FFF2-40B4-BE49-F238E27FC236}">
                  <a16:creationId xmlns:a16="http://schemas.microsoft.com/office/drawing/2014/main" id="{3D8A1068-CBA0-9A3E-5483-4952FF7A7005}"/>
                </a:ext>
              </a:extLst>
            </p:cNvPr>
            <p:cNvCxnSpPr/>
            <p:nvPr/>
          </p:nvCxnSpPr>
          <p:spPr>
            <a:xfrm>
              <a:off x="50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3082E45F-E6C6-DD22-6FD6-CC74A00A54C7}"/>
                </a:ext>
              </a:extLst>
            </p:cNvPr>
            <p:cNvCxnSpPr/>
            <p:nvPr/>
          </p:nvCxnSpPr>
          <p:spPr>
            <a:xfrm>
              <a:off x="53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B8CBD580-36D5-E45E-64AC-E2624B25DCAE}"/>
                </a:ext>
              </a:extLst>
            </p:cNvPr>
            <p:cNvCxnSpPr/>
            <p:nvPr/>
          </p:nvCxnSpPr>
          <p:spPr>
            <a:xfrm>
              <a:off x="57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40513EF7-24D4-5A9A-DF48-07035030EC51}"/>
                </a:ext>
              </a:extLst>
            </p:cNvPr>
            <p:cNvCxnSpPr/>
            <p:nvPr/>
          </p:nvCxnSpPr>
          <p:spPr>
            <a:xfrm>
              <a:off x="61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necteur droit 23">
              <a:extLst>
                <a:ext uri="{FF2B5EF4-FFF2-40B4-BE49-F238E27FC236}">
                  <a16:creationId xmlns:a16="http://schemas.microsoft.com/office/drawing/2014/main" id="{0B9FC63C-1394-2D10-2543-64E061E0E8B5}"/>
                </a:ext>
              </a:extLst>
            </p:cNvPr>
            <p:cNvCxnSpPr/>
            <p:nvPr/>
          </p:nvCxnSpPr>
          <p:spPr>
            <a:xfrm>
              <a:off x="64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cteur droit 24">
              <a:extLst>
                <a:ext uri="{FF2B5EF4-FFF2-40B4-BE49-F238E27FC236}">
                  <a16:creationId xmlns:a16="http://schemas.microsoft.com/office/drawing/2014/main" id="{9324AE66-8D1D-AFC2-41DE-B24EB763FE9A}"/>
                </a:ext>
              </a:extLst>
            </p:cNvPr>
            <p:cNvCxnSpPr/>
            <p:nvPr/>
          </p:nvCxnSpPr>
          <p:spPr>
            <a:xfrm>
              <a:off x="68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Connecteur droit 25">
              <a:extLst>
                <a:ext uri="{FF2B5EF4-FFF2-40B4-BE49-F238E27FC236}">
                  <a16:creationId xmlns:a16="http://schemas.microsoft.com/office/drawing/2014/main" id="{3FF9C9A7-8C3E-8777-6774-3CFC220D126A}"/>
                </a:ext>
              </a:extLst>
            </p:cNvPr>
            <p:cNvCxnSpPr/>
            <p:nvPr/>
          </p:nvCxnSpPr>
          <p:spPr>
            <a:xfrm>
              <a:off x="71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F8E3FDF7-1C71-1074-C076-B4940323BF8F}"/>
                </a:ext>
              </a:extLst>
            </p:cNvPr>
            <p:cNvCxnSpPr/>
            <p:nvPr/>
          </p:nvCxnSpPr>
          <p:spPr>
            <a:xfrm>
              <a:off x="7541906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9AF42E08-3BAD-030C-B995-6D425525683C}"/>
                </a:ext>
              </a:extLst>
            </p:cNvPr>
            <p:cNvCxnSpPr/>
            <p:nvPr/>
          </p:nvCxnSpPr>
          <p:spPr>
            <a:xfrm>
              <a:off x="79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B81C7551-27D9-E863-733F-44E78A9154CA}"/>
                </a:ext>
              </a:extLst>
            </p:cNvPr>
            <p:cNvCxnSpPr/>
            <p:nvPr/>
          </p:nvCxnSpPr>
          <p:spPr>
            <a:xfrm>
              <a:off x="82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59E4A2FD-772F-AB26-B25A-D42AD5F9C5AF}"/>
                </a:ext>
              </a:extLst>
            </p:cNvPr>
            <p:cNvCxnSpPr/>
            <p:nvPr/>
          </p:nvCxnSpPr>
          <p:spPr>
            <a:xfrm>
              <a:off x="86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96858EA3-20FC-A939-72CC-087A05926917}"/>
                </a:ext>
              </a:extLst>
            </p:cNvPr>
            <p:cNvCxnSpPr/>
            <p:nvPr/>
          </p:nvCxnSpPr>
          <p:spPr>
            <a:xfrm>
              <a:off x="89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156FA972-90A1-DDC7-329A-B93CEFE6E36A}"/>
                </a:ext>
              </a:extLst>
            </p:cNvPr>
            <p:cNvCxnSpPr/>
            <p:nvPr/>
          </p:nvCxnSpPr>
          <p:spPr>
            <a:xfrm>
              <a:off x="934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C927E26E-601A-E2B8-72B5-374B61BC6475}"/>
                </a:ext>
              </a:extLst>
            </p:cNvPr>
            <p:cNvCxnSpPr/>
            <p:nvPr/>
          </p:nvCxnSpPr>
          <p:spPr>
            <a:xfrm>
              <a:off x="970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4C62BA1D-1B95-8D60-BF4D-2C084F5C1A3C}"/>
                </a:ext>
              </a:extLst>
            </p:cNvPr>
            <p:cNvCxnSpPr/>
            <p:nvPr/>
          </p:nvCxnSpPr>
          <p:spPr>
            <a:xfrm>
              <a:off x="1006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555E2FCF-EE2D-2C08-7184-EBE03148E614}"/>
                </a:ext>
              </a:extLst>
            </p:cNvPr>
            <p:cNvCxnSpPr/>
            <p:nvPr/>
          </p:nvCxnSpPr>
          <p:spPr>
            <a:xfrm>
              <a:off x="1042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07A3678F-98B4-BD28-45F1-FB4D9A43DC82}"/>
                </a:ext>
              </a:extLst>
            </p:cNvPr>
            <p:cNvCxnSpPr/>
            <p:nvPr/>
          </p:nvCxnSpPr>
          <p:spPr>
            <a:xfrm>
              <a:off x="10789857" y="2840400"/>
              <a:ext cx="0" cy="360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827FC4F4-035D-B2D5-811D-DFFD997DB090}"/>
                </a:ext>
              </a:extLst>
            </p:cNvPr>
            <p:cNvCxnSpPr/>
            <p:nvPr/>
          </p:nvCxnSpPr>
          <p:spPr>
            <a:xfrm>
              <a:off x="11149857" y="2737597"/>
              <a:ext cx="0" cy="4680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ZoneTexte 37">
            <a:extLst>
              <a:ext uri="{FF2B5EF4-FFF2-40B4-BE49-F238E27FC236}">
                <a16:creationId xmlns:a16="http://schemas.microsoft.com/office/drawing/2014/main" id="{FCA4DAA3-F8CE-0717-7402-565BDA292527}"/>
              </a:ext>
            </a:extLst>
          </p:cNvPr>
          <p:cNvSpPr txBox="1"/>
          <p:nvPr/>
        </p:nvSpPr>
        <p:spPr>
          <a:xfrm>
            <a:off x="1763664" y="3657276"/>
            <a:ext cx="6440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70</a:t>
            </a:r>
          </a:p>
        </p:txBody>
      </p:sp>
      <p:sp>
        <p:nvSpPr>
          <p:cNvPr id="39" name="ZoneTexte 38">
            <a:extLst>
              <a:ext uri="{FF2B5EF4-FFF2-40B4-BE49-F238E27FC236}">
                <a16:creationId xmlns:a16="http://schemas.microsoft.com/office/drawing/2014/main" id="{C2F5CE49-2CDE-E6CF-64E4-6BA8D759F6E9}"/>
              </a:ext>
            </a:extLst>
          </p:cNvPr>
          <p:cNvSpPr txBox="1"/>
          <p:nvPr/>
        </p:nvSpPr>
        <p:spPr>
          <a:xfrm>
            <a:off x="5948631" y="3677652"/>
            <a:ext cx="59745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/>
              <a:t>80</a:t>
            </a:r>
          </a:p>
        </p:txBody>
      </p:sp>
      <p:cxnSp>
        <p:nvCxnSpPr>
          <p:cNvPr id="40" name="Connecteur droit 39">
            <a:extLst>
              <a:ext uri="{FF2B5EF4-FFF2-40B4-BE49-F238E27FC236}">
                <a16:creationId xmlns:a16="http://schemas.microsoft.com/office/drawing/2014/main" id="{E9B4B19C-D499-B957-F6A0-A098D848E8D3}"/>
              </a:ext>
            </a:extLst>
          </p:cNvPr>
          <p:cNvCxnSpPr/>
          <p:nvPr/>
        </p:nvCxnSpPr>
        <p:spPr>
          <a:xfrm flipV="1">
            <a:off x="4585960" y="4218509"/>
            <a:ext cx="0" cy="464832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ZoneTexte 40">
            <a:extLst>
              <a:ext uri="{FF2B5EF4-FFF2-40B4-BE49-F238E27FC236}">
                <a16:creationId xmlns:a16="http://schemas.microsoft.com/office/drawing/2014/main" id="{4ECA3771-0D1D-752A-2568-2DA6D13BDC53}"/>
              </a:ext>
            </a:extLst>
          </p:cNvPr>
          <p:cNvSpPr txBox="1"/>
          <p:nvPr/>
        </p:nvSpPr>
        <p:spPr>
          <a:xfrm>
            <a:off x="4307864" y="3710186"/>
            <a:ext cx="6108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>
                <a:solidFill>
                  <a:srgbClr val="0070C0"/>
                </a:solidFill>
              </a:rPr>
              <a:t>76</a:t>
            </a:r>
          </a:p>
        </p:txBody>
      </p:sp>
    </p:spTree>
    <p:extLst>
      <p:ext uri="{BB962C8B-B14F-4D97-AF65-F5344CB8AC3E}">
        <p14:creationId xmlns:p14="http://schemas.microsoft.com/office/powerpoint/2010/main" val="31411207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344</TotalTime>
  <Words>188</Words>
  <Application>Microsoft Office PowerPoint</Application>
  <PresentationFormat>Affichage à l'écran (4:3)</PresentationFormat>
  <Paragraphs>102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7" baseType="lpstr">
      <vt:lpstr>Arial</vt:lpstr>
      <vt:lpstr>Calibri</vt:lpstr>
      <vt:lpstr>Calibri Light</vt:lpstr>
      <vt:lpstr>Webdings</vt:lpstr>
      <vt:lpstr>Thème Office</vt:lpstr>
      <vt:lpstr>Observe la méthode de calcul. </vt:lpstr>
      <vt:lpstr>Observe la méthode de calcul. </vt:lpstr>
      <vt:lpstr>Calcule avec la même méthode.</vt:lpstr>
      <vt:lpstr>Correction</vt:lpstr>
      <vt:lpstr>Calcule avec la même méthode.</vt:lpstr>
      <vt:lpstr>Correction</vt:lpstr>
      <vt:lpstr>Calcule avec la même méthode.</vt:lpstr>
      <vt:lpstr>Correction</vt:lpstr>
      <vt:lpstr>Calcule avec la même méthode.</vt:lpstr>
      <vt:lpstr>Correction</vt:lpstr>
      <vt:lpstr>Calcule avec la même méthode.</vt:lpstr>
      <vt:lpstr>Correction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MH</cp:lastModifiedBy>
  <cp:revision>44</cp:revision>
  <dcterms:created xsi:type="dcterms:W3CDTF">2023-02-07T14:55:57Z</dcterms:created>
  <dcterms:modified xsi:type="dcterms:W3CDTF">2025-01-01T17:48:41Z</dcterms:modified>
</cp:coreProperties>
</file>

<file path=docProps/thumbnail.jpeg>
</file>